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4"/>
  </p:sldMasterIdLst>
  <p:sldIdLst>
    <p:sldId id="257" r:id="rId5"/>
    <p:sldId id="258" r:id="rId6"/>
    <p:sldId id="265" r:id="rId7"/>
    <p:sldId id="263" r:id="rId8"/>
    <p:sldId id="264" r:id="rId9"/>
    <p:sldId id="266" r:id="rId10"/>
    <p:sldId id="276" r:id="rId11"/>
    <p:sldId id="268" r:id="rId12"/>
    <p:sldId id="274" r:id="rId13"/>
    <p:sldId id="273" r:id="rId14"/>
    <p:sldId id="271" r:id="rId15"/>
    <p:sldId id="269" r:id="rId16"/>
    <p:sldId id="275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CEA1A-50B7-0CA1-3292-E2C64DFFDF5F}" v="6" dt="2023-05-08T09:40:46.015"/>
    <p1510:client id="{6B3AE700-2DC4-4627-9B19-CA491FA59F3F}" v="30" dt="2023-05-04T05:21:31.706"/>
    <p1510:client id="{78F8E14D-E9C6-B5D3-51E4-5AAA4D3A94E5}" v="46" dt="2023-05-11T05:40:01.164"/>
    <p1510:client id="{99018659-2E39-99FA-0124-DC31BC1F0B55}" v="5" dt="2023-05-09T06:01:28.729"/>
    <p1510:client id="{A5F2BB77-03AF-4AAE-A58A-3B4F553386FA}" v="224" dt="2023-05-12T11:02:33.707"/>
    <p1510:client id="{AF16B19E-1163-462D-9D30-953078F388B5}" v="38" dt="2023-05-04T11:06:03.606"/>
    <p1510:client id="{BEF7D5D3-2416-8162-8828-7060BAE78BAC}" v="7" dt="2023-05-09T07:19:53.394"/>
    <p1510:client id="{C69B97C6-BA38-C5DD-8851-82C3096BEE4D}" v="13" dt="2023-05-08T08:55:17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6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8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17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1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5023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0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57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3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9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60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4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55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3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1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68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2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87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7364" r="-1" b="29514"/>
          <a:stretch/>
        </p:blipFill>
        <p:spPr>
          <a:xfrm>
            <a:off x="4313646" y="-2"/>
            <a:ext cx="7878354" cy="686676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Project Evaluation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/>
              <a:t>Integrella IT PVT LTD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88EA-F0EC-FFF4-4B24-7BDD6053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Payment Gateway</a:t>
            </a:r>
            <a:endParaRPr lang="en-IN" dirty="0"/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2665D59D-B34E-5411-E4E1-F53396BFEE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343042"/>
            <a:ext cx="4183062" cy="3516529"/>
          </a:xfrm>
        </p:spPr>
      </p:pic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A2C911-9B8D-C983-6550-425C94FFB9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434996"/>
            <a:ext cx="4184650" cy="3332620"/>
          </a:xfrm>
        </p:spPr>
      </p:pic>
    </p:spTree>
    <p:extLst>
      <p:ext uri="{BB962C8B-B14F-4D97-AF65-F5344CB8AC3E}">
        <p14:creationId xmlns:p14="http://schemas.microsoft.com/office/powerpoint/2010/main" val="400452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88EA-F0EC-FFF4-4B24-7BDD6053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Payment Gateway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B240E32-AEC5-FECE-5DF2-88FEA9B20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420" y="1592737"/>
            <a:ext cx="5037755" cy="3766744"/>
          </a:xfrm>
        </p:spPr>
      </p:pic>
    </p:spTree>
    <p:extLst>
      <p:ext uri="{BB962C8B-B14F-4D97-AF65-F5344CB8AC3E}">
        <p14:creationId xmlns:p14="http://schemas.microsoft.com/office/powerpoint/2010/main" val="281725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18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28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9788EA-F0EC-FFF4-4B24-7BDD6053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Meeting Link Details</a:t>
            </a:r>
          </a:p>
        </p:txBody>
      </p:sp>
      <p:pic>
        <p:nvPicPr>
          <p:cNvPr id="12" name="Content Placeholder 11" descr="Graphical user interface, application, Word">
            <a:extLst>
              <a:ext uri="{FF2B5EF4-FFF2-40B4-BE49-F238E27FC236}">
                <a16:creationId xmlns:a16="http://schemas.microsoft.com/office/drawing/2014/main" id="{93BB632C-49EC-C207-EDA2-783CE689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4" y="1189513"/>
            <a:ext cx="7777106" cy="48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4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9178BE9-53D8-441A-8691-0ED3B464B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 descr="Graphical user interface, application">
            <a:extLst>
              <a:ext uri="{FF2B5EF4-FFF2-40B4-BE49-F238E27FC236}">
                <a16:creationId xmlns:a16="http://schemas.microsoft.com/office/drawing/2014/main" id="{047F90B9-75C0-7416-51CF-4C94100D6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2892"/>
            <a:ext cx="5242829" cy="4792501"/>
          </a:xfrm>
        </p:spPr>
      </p:pic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BA583C-F62B-C95C-F60D-930D3CAFC4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08" y="802265"/>
            <a:ext cx="6169502" cy="4174794"/>
          </a:xfrm>
        </p:spPr>
      </p:pic>
    </p:spTree>
    <p:extLst>
      <p:ext uri="{BB962C8B-B14F-4D97-AF65-F5344CB8AC3E}">
        <p14:creationId xmlns:p14="http://schemas.microsoft.com/office/powerpoint/2010/main" val="227745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36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E38049D-C080-ACAD-3E90-96ED1F99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2404534"/>
            <a:ext cx="3893439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Thank you</a:t>
            </a:r>
          </a:p>
        </p:txBody>
      </p:sp>
      <p:pic>
        <p:nvPicPr>
          <p:cNvPr id="6" name="Picture 5" descr="Aerial view of a highway near the ocean">
            <a:extLst>
              <a:ext uri="{FF2B5EF4-FFF2-40B4-BE49-F238E27FC236}">
                <a16:creationId xmlns:a16="http://schemas.microsoft.com/office/drawing/2014/main" id="{2466B2BC-9C71-BB40-00FC-374D88ABF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9687"/>
          <a:stretch/>
        </p:blipFill>
        <p:spPr>
          <a:xfrm>
            <a:off x="332680" y="-1"/>
            <a:ext cx="5062280" cy="3429000"/>
          </a:xfrm>
          <a:custGeom>
            <a:avLst/>
            <a:gdLst/>
            <a:ahLst/>
            <a:cxnLst/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  <a:noFill/>
        </p:spPr>
      </p:pic>
      <p:pic>
        <p:nvPicPr>
          <p:cNvPr id="15" name="Picture Placeholder 14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579A39E2-8B5F-82C0-13B6-203772EB45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r="2" b="2"/>
          <a:stretch/>
        </p:blipFill>
        <p:spPr>
          <a:xfrm>
            <a:off x="20" y="3428999"/>
            <a:ext cx="4882076" cy="3429001"/>
          </a:xfrm>
          <a:custGeom>
            <a:avLst/>
            <a:gdLst/>
            <a:ahLst/>
            <a:cxnLst/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68" name="Straight Connector 48">
            <a:extLst>
              <a:ext uri="{FF2B5EF4-FFF2-40B4-BE49-F238E27FC236}">
                <a16:creationId xmlns:a16="http://schemas.microsoft.com/office/drawing/2014/main" id="{2EC607CC-319E-425D-8A0C-EC6E84F6C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33493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71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>
            <a:extLst>
              <a:ext uri="{FF2B5EF4-FFF2-40B4-BE49-F238E27FC236}">
                <a16:creationId xmlns:a16="http://schemas.microsoft.com/office/drawing/2014/main" id="{DAB9D41E-AC64-F984-BFA9-87B2D208B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24142" r="19653" b="9089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3400" i="1"/>
              <a:t>                 Introduction</a:t>
            </a:r>
            <a:br>
              <a:rPr lang="en-US" sz="3400" i="1"/>
            </a:br>
            <a:br>
              <a:rPr lang="en-US" sz="3400" i="1"/>
            </a:br>
            <a:r>
              <a:rPr lang="en-US" sz="3400" i="1"/>
              <a:t>Never ask “what time works for you?” again.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r>
              <a:rPr lang="en-US" sz="1600"/>
              <a:t>-</a:t>
            </a:r>
            <a:r>
              <a:rPr lang="en-US" sz="1600" i="1"/>
              <a:t>APPOINTMENT SCHEDULER</a:t>
            </a:r>
            <a:endParaRPr lang="en-US" sz="1600"/>
          </a:p>
        </p:txBody>
      </p: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-</a:t>
            </a:r>
            <a:r>
              <a:rPr lang="en-US" sz="2000" i="1">
                <a:solidFill>
                  <a:srgbClr val="FFFFFF"/>
                </a:solidFill>
              </a:rPr>
              <a:t>APPOINTMENT SCHEDULER</a:t>
            </a: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364047"/>
            <a:ext cx="5808423" cy="56394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i="1" dirty="0"/>
              <a:t>              </a:t>
            </a:r>
            <a:r>
              <a:rPr lang="en-US" sz="3300" i="1" dirty="0">
                <a:latin typeface="Trebuchet MS"/>
              </a:rPr>
              <a:t>      </a:t>
            </a:r>
            <a:br>
              <a:rPr lang="en-US" sz="3300" i="1" dirty="0"/>
            </a:br>
            <a:r>
              <a:rPr lang="en-US" sz="3300" b="0" i="1" dirty="0">
                <a:effectLst/>
                <a:latin typeface="Californian FB"/>
              </a:rPr>
              <a:t>The</a:t>
            </a:r>
            <a:r>
              <a:rPr lang="en-US" sz="3300" i="1" dirty="0">
                <a:latin typeface="Californian FB"/>
              </a:rPr>
              <a:t> </a:t>
            </a:r>
            <a:r>
              <a:rPr lang="en-US" sz="3300" b="0" i="1" dirty="0">
                <a:effectLst/>
                <a:latin typeface="Californian FB"/>
              </a:rPr>
              <a:t> project is an appointment booking system that provides </a:t>
            </a:r>
            <a:r>
              <a:rPr lang="en-US" sz="3300" i="1" dirty="0">
                <a:latin typeface="Californian FB"/>
              </a:rPr>
              <a:t>users </a:t>
            </a:r>
            <a:r>
              <a:rPr lang="en-US" sz="3300" b="0" i="1" dirty="0">
                <a:effectLst/>
                <a:latin typeface="Californian FB"/>
              </a:rPr>
              <a:t>an easy way of booking </a:t>
            </a:r>
            <a:r>
              <a:rPr lang="en-US" sz="3300" i="1" dirty="0">
                <a:latin typeface="Californian FB"/>
              </a:rPr>
              <a:t>an</a:t>
            </a:r>
            <a:r>
              <a:rPr lang="en-US" sz="3300" b="0" i="1" dirty="0">
                <a:effectLst/>
                <a:latin typeface="Californian FB"/>
              </a:rPr>
              <a:t> appointment online. This is a web-based application that overcomes the issue of managing and booking appointments according to </a:t>
            </a:r>
            <a:r>
              <a:rPr lang="en-US" sz="3300" i="1" dirty="0">
                <a:latin typeface="Californian FB"/>
              </a:rPr>
              <a:t>user's choice</a:t>
            </a:r>
            <a:r>
              <a:rPr lang="en-US" sz="3300" b="0" i="1" dirty="0">
                <a:effectLst/>
                <a:latin typeface="Californian FB"/>
              </a:rPr>
              <a:t> or demands</a:t>
            </a:r>
            <a:endParaRPr lang="en-US" sz="3300" i="1" dirty="0">
              <a:latin typeface="Californian FB"/>
            </a:endParaRPr>
          </a:p>
        </p:txBody>
      </p:sp>
    </p:spTree>
    <p:extLst>
      <p:ext uri="{BB962C8B-B14F-4D97-AF65-F5344CB8AC3E}">
        <p14:creationId xmlns:p14="http://schemas.microsoft.com/office/powerpoint/2010/main" val="99199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br>
              <a:rPr lang="en-US" sz="3000" i="1"/>
            </a:br>
            <a:br>
              <a:rPr lang="en-US" sz="3000" i="1"/>
            </a:br>
            <a:r>
              <a:rPr lang="en-US" sz="3000" i="1"/>
              <a:t>Purpose:</a:t>
            </a:r>
            <a:br>
              <a:rPr lang="en-US" sz="3000" i="1"/>
            </a:br>
            <a:br>
              <a:rPr lang="en-US" sz="3000" i="1"/>
            </a:br>
            <a:r>
              <a:rPr lang="en-US" sz="3000" i="1">
                <a:latin typeface="Californian FB" panose="0207040306080B030204" pitchFamily="18" charset="0"/>
              </a:rPr>
              <a:t>Easy to use Booking system with available time slots.     Compatible with UPI Payment system.</a:t>
            </a:r>
            <a:br>
              <a:rPr lang="en-US" sz="3000" i="1">
                <a:latin typeface="Californian FB" panose="0207040306080B030204" pitchFamily="18" charset="0"/>
              </a:rPr>
            </a:br>
            <a:br>
              <a:rPr lang="en-US" sz="3000" i="1"/>
            </a:br>
            <a:br>
              <a:rPr lang="en-US" sz="3000" i="1"/>
            </a:br>
            <a:endParaRPr lang="en-US" sz="3000" i="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5603" y="2510119"/>
            <a:ext cx="3602567" cy="1829292"/>
          </a:xfrm>
        </p:spPr>
        <p:txBody>
          <a:bodyPr anchor="ctr">
            <a:normAutofit/>
          </a:bodyPr>
          <a:lstStyle/>
          <a:p>
            <a:pPr algn="l"/>
            <a:r>
              <a:rPr lang="en-US" i="1" dirty="0">
                <a:solidFill>
                  <a:srgbClr val="FFFFFF"/>
                </a:solidFill>
              </a:rPr>
              <a:t>-appointment scheduler</a:t>
            </a:r>
            <a:endParaRPr lang="en-US" i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2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43B278FF-764F-A997-4B33-0CBE521C6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5192" t="9090" r="22390" b="7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i="1" dirty="0">
                <a:highlight>
                  <a:srgbClr val="9BA8B7"/>
                </a:highlight>
              </a:rPr>
              <a:t>Features:</a:t>
            </a:r>
            <a:br>
              <a:rPr lang="en-US" sz="2300" i="1" dirty="0"/>
            </a:br>
            <a:r>
              <a:rPr lang="en-US" sz="2300" dirty="0">
                <a:latin typeface="Californian FB"/>
              </a:rPr>
              <a:t>1 </a:t>
            </a:r>
            <a:r>
              <a:rPr lang="en-US" sz="2300" i="1" dirty="0">
                <a:latin typeface="Californian FB"/>
              </a:rPr>
              <a:t>Ability to easily view the available slots.</a:t>
            </a:r>
            <a:br>
              <a:rPr lang="en-US" sz="2300" i="1" dirty="0">
                <a:latin typeface="Californian FB" panose="0207040306080B030204" pitchFamily="18" charset="0"/>
              </a:rPr>
            </a:br>
            <a:r>
              <a:rPr lang="en-US" sz="2300" dirty="0">
                <a:latin typeface="Californian FB"/>
              </a:rPr>
              <a:t>2</a:t>
            </a:r>
            <a:r>
              <a:rPr lang="en-US" sz="2300" i="1" dirty="0">
                <a:latin typeface="Californian FB"/>
              </a:rPr>
              <a:t> Ability to accept online payments.</a:t>
            </a:r>
            <a:br>
              <a:rPr lang="en-US" sz="2300" i="1" dirty="0">
                <a:latin typeface="Californian FB" panose="0207040306080B030204" pitchFamily="18" charset="0"/>
              </a:rPr>
            </a:br>
            <a:r>
              <a:rPr lang="en-US" sz="2300" dirty="0">
                <a:latin typeface="Californian FB"/>
              </a:rPr>
              <a:t>3</a:t>
            </a:r>
            <a:r>
              <a:rPr lang="en-US" sz="2300" i="1" dirty="0">
                <a:latin typeface="Californian FB"/>
              </a:rPr>
              <a:t> Easily process your payments online in</a:t>
            </a:r>
            <a:br>
              <a:rPr lang="en-US" sz="2300" i="1" dirty="0">
                <a:latin typeface="Californian FB" panose="0207040306080B030204" pitchFamily="18" charset="0"/>
              </a:rPr>
            </a:br>
            <a:r>
              <a:rPr lang="en-US" sz="2300" i="1" dirty="0">
                <a:latin typeface="Californian FB"/>
              </a:rPr>
              <a:t>    secure manner.</a:t>
            </a:r>
            <a:br>
              <a:rPr lang="en-US" sz="2300" i="1" dirty="0">
                <a:latin typeface="Californian FB" panose="0207040306080B030204" pitchFamily="18" charset="0"/>
              </a:rPr>
            </a:br>
            <a:r>
              <a:rPr lang="en-US" sz="2300" dirty="0">
                <a:latin typeface="Californian FB"/>
              </a:rPr>
              <a:t>4</a:t>
            </a:r>
            <a:r>
              <a:rPr lang="en-US" sz="2300" i="1" dirty="0">
                <a:latin typeface="Californian FB"/>
              </a:rPr>
              <a:t> Meet people anywhere through video</a:t>
            </a:r>
            <a:br>
              <a:rPr lang="en-US" sz="2300" i="1" dirty="0">
                <a:latin typeface="Californian FB" panose="0207040306080B030204" pitchFamily="18" charset="0"/>
              </a:rPr>
            </a:br>
            <a:r>
              <a:rPr lang="en-US" sz="2300" i="1" dirty="0">
                <a:latin typeface="Californian FB"/>
              </a:rPr>
              <a:t>    conferencing integrations.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r>
              <a:rPr lang="en-US" sz="1600" i="1"/>
              <a:t>- APPOINTMENT </a:t>
            </a:r>
            <a:r>
              <a:rPr lang="en-US" sz="1600" i="1">
                <a:highlight>
                  <a:srgbClr val="000000"/>
                </a:highlight>
              </a:rPr>
              <a:t>scheduler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43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pette putting a sample on the tray">
            <a:extLst>
              <a:ext uri="{FF2B5EF4-FFF2-40B4-BE49-F238E27FC236}">
                <a16:creationId xmlns:a16="http://schemas.microsoft.com/office/drawing/2014/main" id="{FC6C7B12-9954-D80F-F117-CFE3CEF8B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9" r="17489" b="9098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i="1" dirty="0"/>
              <a:t>Tools, Technologies, API’s  and Libraries</a:t>
            </a:r>
            <a:br>
              <a:rPr lang="en-US" sz="1800" i="1" dirty="0"/>
            </a:br>
            <a:br>
              <a:rPr lang="en-US" sz="1800" i="1" dirty="0"/>
            </a:br>
            <a:r>
              <a:rPr lang="en-US" sz="1800" i="1" dirty="0">
                <a:latin typeface="Californian FB"/>
              </a:rPr>
              <a:t>React JS</a:t>
            </a:r>
            <a:br>
              <a:rPr lang="en-US" sz="1800" i="1" dirty="0">
                <a:latin typeface="Californian FB" panose="0207040306080B030204" pitchFamily="18" charset="0"/>
              </a:rPr>
            </a:br>
            <a:r>
              <a:rPr lang="en-US" sz="1800" i="1" dirty="0">
                <a:latin typeface="Californian FB"/>
              </a:rPr>
              <a:t>Node JS</a:t>
            </a:r>
            <a:br>
              <a:rPr lang="en-US" sz="1800" i="1" dirty="0">
                <a:latin typeface="Californian FB" panose="0207040306080B030204" pitchFamily="18" charset="0"/>
              </a:rPr>
            </a:br>
            <a:r>
              <a:rPr lang="en-US" sz="1800" i="1" dirty="0">
                <a:latin typeface="Californian FB"/>
              </a:rPr>
              <a:t>Zoom Api</a:t>
            </a:r>
            <a:br>
              <a:rPr lang="en-US" sz="1800" i="1" dirty="0">
                <a:latin typeface="Californian FB" panose="0207040306080B030204" pitchFamily="18" charset="0"/>
              </a:rPr>
            </a:br>
            <a:r>
              <a:rPr lang="en-US" sz="1800" i="1" dirty="0">
                <a:latin typeface="Californian FB"/>
              </a:rPr>
              <a:t>Razor Pay Api </a:t>
            </a:r>
            <a:br>
              <a:rPr lang="en-US" sz="1800" i="1" dirty="0">
                <a:latin typeface="Californian FB" panose="0207040306080B030204" pitchFamily="18" charset="0"/>
              </a:rPr>
            </a:br>
            <a:r>
              <a:rPr lang="en-US" sz="1800" i="1" dirty="0">
                <a:latin typeface="Californian FB"/>
              </a:rPr>
              <a:t>PostgreSql</a:t>
            </a:r>
            <a:br>
              <a:rPr lang="en-US" sz="1800" i="1" dirty="0">
                <a:latin typeface="Californian FB" panose="0207040306080B030204" pitchFamily="18" charset="0"/>
              </a:rPr>
            </a:br>
            <a:endParaRPr lang="en-US" sz="1800" i="1">
              <a:latin typeface="Californian FB" panose="0207040306080B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8080" y="4042075"/>
            <a:ext cx="3867165" cy="448761"/>
          </a:xfrm>
        </p:spPr>
        <p:txBody>
          <a:bodyPr>
            <a:normAutofit/>
          </a:bodyPr>
          <a:lstStyle/>
          <a:p>
            <a:r>
              <a:rPr lang="en-US"/>
              <a:t>-</a:t>
            </a:r>
            <a:r>
              <a:rPr lang="en-US" i="1"/>
              <a:t> APPOINTMENT SCHEDULER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3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7351F-9695-52DA-D0A2-0DC6F1B3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Contribution in the project.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BB15B-8419-D146-7559-B614FDFD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284053" cy="1702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dirty="0"/>
              <a:t>Used Dev-extreme library, for making frontend UI of the Scheduler App.</a:t>
            </a:r>
          </a:p>
          <a:p>
            <a:pPr>
              <a:buFont typeface="Arial" charset="2"/>
              <a:buChar char="•"/>
            </a:pPr>
            <a:r>
              <a:rPr lang="en-US" dirty="0"/>
              <a:t>Made Backend for saving/retrieving appointments.</a:t>
            </a:r>
          </a:p>
          <a:p>
            <a:pPr>
              <a:buFont typeface="Arial" charset="2"/>
              <a:buChar char="•"/>
            </a:pPr>
            <a:r>
              <a:rPr lang="en-US" dirty="0"/>
              <a:t>Integrated other functionalities in the app with other team members.</a:t>
            </a:r>
          </a:p>
        </p:txBody>
      </p:sp>
    </p:spTree>
    <p:extLst>
      <p:ext uri="{BB962C8B-B14F-4D97-AF65-F5344CB8AC3E}">
        <p14:creationId xmlns:p14="http://schemas.microsoft.com/office/powerpoint/2010/main" val="331646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9788EA-F0EC-FFF4-4B24-7BDD6053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Dashboard</a:t>
            </a:r>
          </a:p>
        </p:txBody>
      </p:sp>
      <p:pic>
        <p:nvPicPr>
          <p:cNvPr id="7" name="Content Placeholder 6" descr="A picture containing graphical user interface">
            <a:extLst>
              <a:ext uri="{FF2B5EF4-FFF2-40B4-BE49-F238E27FC236}">
                <a16:creationId xmlns:a16="http://schemas.microsoft.com/office/drawing/2014/main" id="{AEAA0D40-35E4-E919-8901-29A28D553A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2" b="2"/>
          <a:stretch/>
        </p:blipFill>
        <p:spPr>
          <a:xfrm>
            <a:off x="716918" y="1179618"/>
            <a:ext cx="7422440" cy="53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2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5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9788EA-F0EC-FFF4-4B24-7BDD6053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New Appointment</a:t>
            </a:r>
          </a:p>
        </p:txBody>
      </p:sp>
      <p:pic>
        <p:nvPicPr>
          <p:cNvPr id="6" name="Content Placeholder 5" descr="Graphical user interface, application">
            <a:extLst>
              <a:ext uri="{FF2B5EF4-FFF2-40B4-BE49-F238E27FC236}">
                <a16:creationId xmlns:a16="http://schemas.microsoft.com/office/drawing/2014/main" id="{6AB0BB8D-405C-4ACE-DEDF-2928D7ADB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" r="511" b="1"/>
          <a:stretch/>
        </p:blipFill>
        <p:spPr>
          <a:xfrm>
            <a:off x="677334" y="1238994"/>
            <a:ext cx="7204727" cy="51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794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61A9C46AF0C94EB88A9F358FF48224" ma:contentTypeVersion="11" ma:contentTypeDescription="Create a new document." ma:contentTypeScope="" ma:versionID="c7600819d18530351b83eb8cc05cc253">
  <xsd:schema xmlns:xsd="http://www.w3.org/2001/XMLSchema" xmlns:xs="http://www.w3.org/2001/XMLSchema" xmlns:p="http://schemas.microsoft.com/office/2006/metadata/properties" xmlns:ns3="89aede30-5e66-4033-b9f1-5ba09f21fdad" xmlns:ns4="6f76e405-fb7f-4bc9-ad95-9d10d94c9f37" targetNamespace="http://schemas.microsoft.com/office/2006/metadata/properties" ma:root="true" ma:fieldsID="8e1093c6796c0cf96514dff420fbf97c" ns3:_="" ns4:_="">
    <xsd:import namespace="89aede30-5e66-4033-b9f1-5ba09f21fdad"/>
    <xsd:import namespace="6f76e405-fb7f-4bc9-ad95-9d10d94c9f3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ede30-5e66-4033-b9f1-5ba09f21fdad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76e405-fb7f-4bc9-ad95-9d10d94c9f3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9aede30-5e66-4033-b9f1-5ba09f21fda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DDE714-E9AC-44FC-8720-17E537D38F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aede30-5e66-4033-b9f1-5ba09f21fdad"/>
    <ds:schemaRef ds:uri="6f76e405-fb7f-4bc9-ad95-9d10d94c9f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694699-CD19-4EFD-B8EC-4DB1F3B325D8}">
  <ds:schemaRefs>
    <ds:schemaRef ds:uri="http://purl.org/dc/terms/"/>
    <ds:schemaRef ds:uri="89aede30-5e66-4033-b9f1-5ba09f21fda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6f76e405-fb7f-4bc9-ad95-9d10d94c9f3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F91121D-9A88-4821-9681-BC34BFBF6B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{C80796CD-E3C1-4F37-AB78-7E2C06EBF0F1}tf56160789_win32</Template>
  <TotalTime>350</TotalTime>
  <Words>188</Words>
  <Application>Microsoft Office PowerPoint</Application>
  <PresentationFormat>Widescreen</PresentationFormat>
  <Paragraphs>18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Facet</vt:lpstr>
      <vt:lpstr>Project Evaluation Presentation</vt:lpstr>
      <vt:lpstr>                 Introduction  Never ask “what time works for you?” again.</vt:lpstr>
      <vt:lpstr>                     The  project is an appointment booking system that provides users an easy way of booking an appointment online. This is a web-based application that overcomes the issue of managing and booking appointments according to user's choice or demands</vt:lpstr>
      <vt:lpstr>  Purpose:  Easy to use Booking system with available time slots.     Compatible with UPI Payment system.   </vt:lpstr>
      <vt:lpstr>Features: 1 Ability to easily view the available slots. 2 Ability to accept online payments. 3 Easily process your payments online in     secure manner. 4 Meet people anywhere through video     conferencing integrations.</vt:lpstr>
      <vt:lpstr>Tools, Technologies, API’s  and Libraries  React JS Node JS Zoom Api Razor Pay Api  PostgreSql </vt:lpstr>
      <vt:lpstr>My Contribution in the project.</vt:lpstr>
      <vt:lpstr>Dashboard</vt:lpstr>
      <vt:lpstr>New Appointment</vt:lpstr>
      <vt:lpstr>Payment Gateway</vt:lpstr>
      <vt:lpstr>Payment Gateway</vt:lpstr>
      <vt:lpstr>Meeting Link Details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Evaluation Presentation</dc:title>
  <dc:creator>Bharti Malvi</dc:creator>
  <cp:lastModifiedBy>Bharti Malvi</cp:lastModifiedBy>
  <cp:revision>111</cp:revision>
  <dcterms:created xsi:type="dcterms:W3CDTF">2023-05-01T06:37:27Z</dcterms:created>
  <dcterms:modified xsi:type="dcterms:W3CDTF">2023-05-14T08:53:50Z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0x0101002661A9C46AF0C94EB88A9F358FF48224</vt:lpwstr>
  </property>
</Properties>
</file>